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3664"/>
  </p:normalViewPr>
  <p:slideViewPr>
    <p:cSldViewPr snapToGrid="0" snapToObjects="1">
      <p:cViewPr varScale="1">
        <p:scale>
          <a:sx n="106" d="100"/>
          <a:sy n="106" d="100"/>
        </p:scale>
        <p:origin x="1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770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005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555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576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669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27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845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147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027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441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B9F9-96EE-524D-AD31-F749D0B9D41B}" type="datetimeFigureOut">
              <a:rPr lang="es-ES_tradnl" smtClean="0"/>
              <a:t>2/4/18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7C41-84E6-1644-BBD9-25BF2DCD3E9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36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062" y="821871"/>
            <a:ext cx="8731876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7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47" y="190059"/>
            <a:ext cx="3437024" cy="186460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10747" y="832990"/>
            <a:ext cx="72687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Senado SALA 1</a:t>
            </a:r>
          </a:p>
          <a:p>
            <a:r>
              <a:rPr lang="es-ES_tradnl" sz="2800" dirty="0" smtClean="0"/>
              <a:t>(MANUEL GIMÉNEZ ABAD)</a:t>
            </a:r>
            <a:br>
              <a:rPr lang="es-ES_tradnl" sz="2800" dirty="0" smtClean="0"/>
            </a:br>
            <a:endParaRPr lang="es-ES_tradnl" sz="2800" dirty="0" smtClean="0"/>
          </a:p>
          <a:p>
            <a:endParaRPr lang="es-ES_tradnl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267200" y="2315924"/>
            <a:ext cx="52686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Turno 10:00</a:t>
            </a: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_tradnl" sz="1600" dirty="0" smtClean="0"/>
              <a:t>UPV2, UB, CUDAGM1, UAB1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11:00</a:t>
            </a:r>
          </a:p>
          <a:p>
            <a:r>
              <a:rPr lang="es-ES_tradnl" sz="1600" dirty="0" smtClean="0"/>
              <a:t>UNIZAR2, COM4, UPV3, CANUMA4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16:00</a:t>
            </a:r>
          </a:p>
          <a:p>
            <a:r>
              <a:rPr lang="es-ES_tradnl" sz="1600" dirty="0" smtClean="0"/>
              <a:t>CANUMA4, UC3M3, COM3, UPO3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17:15</a:t>
            </a:r>
          </a:p>
          <a:p>
            <a:r>
              <a:rPr lang="es-ES_tradnl" sz="1600" dirty="0" smtClean="0"/>
              <a:t>UPO2, CDC2, COM4, UPV1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18:30</a:t>
            </a:r>
          </a:p>
          <a:p>
            <a:r>
              <a:rPr lang="es-ES_tradnl" sz="1600" dirty="0" smtClean="0"/>
              <a:t>COM3, CUDAGM1, URJC1, UC3M5</a:t>
            </a:r>
          </a:p>
          <a:p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176874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47" y="190059"/>
            <a:ext cx="3437024" cy="186460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10747" y="832990"/>
            <a:ext cx="72687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Senado SALA 2</a:t>
            </a:r>
          </a:p>
          <a:p>
            <a:r>
              <a:rPr lang="es-ES_tradnl" sz="2800" dirty="0" smtClean="0"/>
              <a:t>(MANUEL BROSERA PONT)</a:t>
            </a:r>
            <a:br>
              <a:rPr lang="es-ES_tradnl" sz="2800" dirty="0" smtClean="0"/>
            </a:br>
            <a:endParaRPr lang="es-ES_tradnl" sz="2800" dirty="0" smtClean="0"/>
          </a:p>
          <a:p>
            <a:endParaRPr lang="es-ES_tradnl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267200" y="2475581"/>
            <a:ext cx="52686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Turno 10:00</a:t>
            </a:r>
          </a:p>
          <a:p>
            <a:r>
              <a:rPr lang="es-ES_tradnl" sz="1600" dirty="0" smtClean="0"/>
              <a:t>USEV, UPO2, CANUMA3, URJC1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11:00</a:t>
            </a:r>
          </a:p>
          <a:p>
            <a:r>
              <a:rPr lang="es-ES_tradnl" sz="1600" dirty="0" smtClean="0"/>
              <a:t>EDE, UPV1, CDC1, UALIC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16:00</a:t>
            </a:r>
          </a:p>
          <a:p>
            <a:r>
              <a:rPr lang="es-ES_tradnl" sz="1600" dirty="0" smtClean="0"/>
              <a:t>UAB1, USEV, UAM3, UNIZAR2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17:15</a:t>
            </a:r>
          </a:p>
          <a:p>
            <a:r>
              <a:rPr lang="es-ES_tradnl" sz="1600" dirty="0" smtClean="0"/>
              <a:t>CMU AN, UALIC, UB, CANUMA3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18:30</a:t>
            </a:r>
          </a:p>
          <a:p>
            <a:r>
              <a:rPr lang="es-ES_tradnl" sz="1600" dirty="0" smtClean="0"/>
              <a:t>CMIE, UC3M3, UIB, UPO3</a:t>
            </a:r>
          </a:p>
          <a:p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144474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47" y="190059"/>
            <a:ext cx="3437024" cy="186460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381718" y="832992"/>
            <a:ext cx="72687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Senado SALA 3</a:t>
            </a:r>
          </a:p>
          <a:p>
            <a:r>
              <a:rPr lang="es-ES_tradnl" sz="2800" dirty="0" smtClean="0"/>
              <a:t>(CLARA CAMPOAMOR)</a:t>
            </a:r>
            <a:br>
              <a:rPr lang="es-ES_tradnl" sz="2800" dirty="0" smtClean="0"/>
            </a:br>
            <a:endParaRPr lang="es-ES_tradnl" sz="2800" dirty="0" smtClean="0"/>
          </a:p>
          <a:p>
            <a:endParaRPr lang="es-ES_tradnl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267200" y="2608455"/>
            <a:ext cx="52686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Turno 10:00</a:t>
            </a:r>
          </a:p>
          <a:p>
            <a:r>
              <a:rPr lang="pt-BR" sz="1600" dirty="0" smtClean="0"/>
              <a:t>UAM3, CDC2, ADUSAL2, UC3M5</a:t>
            </a:r>
            <a:br>
              <a:rPr lang="pt-BR" sz="1600" dirty="0" smtClean="0"/>
            </a:br>
            <a:endParaRPr lang="pt-BR" sz="1600" dirty="0" smtClean="0"/>
          </a:p>
          <a:p>
            <a:r>
              <a:rPr lang="pt-BR" sz="1600" b="1" dirty="0" smtClean="0"/>
              <a:t>Turno 11:00</a:t>
            </a:r>
          </a:p>
          <a:p>
            <a:r>
              <a:rPr lang="pt-BR" sz="1600" dirty="0" smtClean="0"/>
              <a:t>COM2, CMU AN, CUDAGM2, UIB</a:t>
            </a:r>
            <a:br>
              <a:rPr lang="pt-BR" sz="1600" dirty="0" smtClean="0"/>
            </a:br>
            <a:endParaRPr lang="pt-BR" sz="1600" dirty="0" smtClean="0"/>
          </a:p>
          <a:p>
            <a:r>
              <a:rPr lang="pt-BR" sz="1600" b="1" dirty="0" smtClean="0"/>
              <a:t>Turno 16:00</a:t>
            </a:r>
          </a:p>
          <a:p>
            <a:r>
              <a:rPr lang="pt-BR" sz="1600" dirty="0" smtClean="0"/>
              <a:t>EDE, COM2, CMIE, UPV2</a:t>
            </a:r>
            <a:br>
              <a:rPr lang="pt-BR" sz="1600" dirty="0" smtClean="0"/>
            </a:br>
            <a:endParaRPr lang="pt-BR" sz="1600" dirty="0" smtClean="0"/>
          </a:p>
          <a:p>
            <a:r>
              <a:rPr lang="pt-BR" sz="1600" b="1" dirty="0" smtClean="0"/>
              <a:t>Turno 17:15</a:t>
            </a:r>
          </a:p>
          <a:p>
            <a:r>
              <a:rPr lang="pt-BR" sz="1600" dirty="0" smtClean="0"/>
              <a:t>ADUSAL2, UPV3, CDC1, CUDAGM2</a:t>
            </a:r>
          </a:p>
          <a:p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6322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47" y="190059"/>
            <a:ext cx="3437024" cy="186460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381718" y="832992"/>
            <a:ext cx="72687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Congreso SALA 1</a:t>
            </a:r>
          </a:p>
          <a:p>
            <a:r>
              <a:rPr lang="es-ES_tradnl" sz="2800" dirty="0" smtClean="0"/>
              <a:t>(MANUEL FRAGA IRIBARNE)</a:t>
            </a:r>
            <a:br>
              <a:rPr lang="es-ES_tradnl" sz="2800" dirty="0" smtClean="0"/>
            </a:br>
            <a:endParaRPr lang="es-ES_tradnl" sz="2800" dirty="0" smtClean="0"/>
          </a:p>
          <a:p>
            <a:endParaRPr lang="es-ES_tradnl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296229" y="2187541"/>
            <a:ext cx="526868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Turno 10:00</a:t>
            </a:r>
          </a:p>
          <a:p>
            <a:r>
              <a:rPr lang="es-ES_tradnl" sz="1600" dirty="0" smtClean="0"/>
              <a:t>CANUMA1, UCLM, COM1, URJC3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11:00</a:t>
            </a:r>
          </a:p>
          <a:p>
            <a:r>
              <a:rPr lang="es-ES_tradnl" sz="1600" dirty="0" smtClean="0"/>
              <a:t>CMU EA, UAB2, UALM2, UNIZAR1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16:00</a:t>
            </a:r>
          </a:p>
          <a:p>
            <a:r>
              <a:rPr lang="es-ES_tradnl" sz="1600" dirty="0" smtClean="0"/>
              <a:t>CANUMA2, URJC2, IE, COM5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17:15</a:t>
            </a:r>
          </a:p>
          <a:p>
            <a:r>
              <a:rPr lang="es-ES_tradnl" sz="1600" dirty="0" smtClean="0"/>
              <a:t>UAM1, USC, UC3M4, SWING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18:30</a:t>
            </a:r>
          </a:p>
          <a:p>
            <a:r>
              <a:rPr lang="es-ES_tradnl" sz="1600" dirty="0" smtClean="0"/>
              <a:t>CANUMA2, ADUSAL1, UPO4, CANUMA1</a:t>
            </a:r>
            <a:br>
              <a:rPr lang="es-ES_tradnl" sz="1600" dirty="0" smtClean="0"/>
            </a:br>
            <a:endParaRPr lang="es-ES_tradnl" sz="1600" dirty="0" smtClean="0"/>
          </a:p>
          <a:p>
            <a:r>
              <a:rPr lang="es-ES_tradnl" sz="1600" b="1" dirty="0" smtClean="0"/>
              <a:t>Turno 19:45</a:t>
            </a:r>
          </a:p>
          <a:p>
            <a:r>
              <a:rPr lang="es-ES_tradnl" sz="1600" dirty="0" smtClean="0"/>
              <a:t>USC, UALM1, UCLM, UAM1</a:t>
            </a:r>
          </a:p>
        </p:txBody>
      </p:sp>
    </p:spTree>
    <p:extLst>
      <p:ext uri="{BB962C8B-B14F-4D97-AF65-F5344CB8AC3E}">
        <p14:creationId xmlns:p14="http://schemas.microsoft.com/office/powerpoint/2010/main" val="133348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47" y="190059"/>
            <a:ext cx="3437024" cy="186460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381718" y="832992"/>
            <a:ext cx="72687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Congreso SALA 2</a:t>
            </a:r>
          </a:p>
          <a:p>
            <a:r>
              <a:rPr lang="es-ES_tradnl" sz="2800" dirty="0" smtClean="0"/>
              <a:t>(J.P.PÉREZ LLORCA)</a:t>
            </a:r>
            <a:br>
              <a:rPr lang="es-ES_tradnl" sz="2800" dirty="0" smtClean="0"/>
            </a:br>
            <a:endParaRPr lang="es-ES_tradnl" sz="2800" dirty="0" smtClean="0"/>
          </a:p>
          <a:p>
            <a:endParaRPr lang="es-ES_tradnl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296229" y="2187541"/>
            <a:ext cx="526868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err="1" smtClean="0"/>
              <a:t>Turno</a:t>
            </a:r>
            <a:r>
              <a:rPr lang="hr-HR" sz="1600" b="1" dirty="0" smtClean="0"/>
              <a:t> 10:00</a:t>
            </a:r>
          </a:p>
          <a:p>
            <a:r>
              <a:rPr lang="hr-HR" sz="1600" dirty="0" smtClean="0"/>
              <a:t>UAM2, UC3M1, UPO4, UPV4</a:t>
            </a:r>
            <a:br>
              <a:rPr lang="hr-HR" sz="1600" dirty="0" smtClean="0"/>
            </a:br>
            <a:endParaRPr lang="hr-HR" sz="1600" dirty="0" smtClean="0"/>
          </a:p>
          <a:p>
            <a:r>
              <a:rPr lang="hr-HR" sz="1600" b="1" dirty="0" err="1" smtClean="0"/>
              <a:t>Turno</a:t>
            </a:r>
            <a:r>
              <a:rPr lang="hr-HR" sz="1600" b="1" dirty="0" smtClean="0"/>
              <a:t> 11:00</a:t>
            </a:r>
          </a:p>
          <a:p>
            <a:r>
              <a:rPr lang="hr-HR" sz="1600" dirty="0" smtClean="0"/>
              <a:t>UDC, UPM, COM6, UAB3</a:t>
            </a:r>
            <a:br>
              <a:rPr lang="hr-HR" sz="1600" dirty="0" smtClean="0"/>
            </a:br>
            <a:endParaRPr lang="hr-HR" sz="1600" dirty="0" smtClean="0"/>
          </a:p>
          <a:p>
            <a:r>
              <a:rPr lang="hr-HR" sz="1600" b="1" dirty="0" err="1" smtClean="0"/>
              <a:t>Turno</a:t>
            </a:r>
            <a:r>
              <a:rPr lang="hr-HR" sz="1600" b="1" dirty="0" smtClean="0"/>
              <a:t> 16:00</a:t>
            </a:r>
          </a:p>
          <a:p>
            <a:r>
              <a:rPr lang="hr-HR" sz="1600" dirty="0" smtClean="0"/>
              <a:t>ADUSAL1, UALM1, UC3M2, UPO1</a:t>
            </a:r>
            <a:br>
              <a:rPr lang="hr-HR" sz="1600" dirty="0" smtClean="0"/>
            </a:br>
            <a:endParaRPr lang="hr-HR" sz="1600" dirty="0" smtClean="0"/>
          </a:p>
          <a:p>
            <a:r>
              <a:rPr lang="hr-HR" sz="1600" b="1" dirty="0" err="1" smtClean="0"/>
              <a:t>Turno</a:t>
            </a:r>
            <a:r>
              <a:rPr lang="hr-HR" sz="1600" b="1" dirty="0" smtClean="0"/>
              <a:t> 17:15</a:t>
            </a:r>
          </a:p>
          <a:p>
            <a:r>
              <a:rPr lang="hr-HR" sz="1600" dirty="0" smtClean="0"/>
              <a:t>COM1, UAM2, CMU EA, UDC</a:t>
            </a:r>
            <a:br>
              <a:rPr lang="hr-HR" sz="1600" dirty="0" smtClean="0"/>
            </a:br>
            <a:endParaRPr lang="hr-HR" sz="1600" dirty="0" smtClean="0"/>
          </a:p>
          <a:p>
            <a:r>
              <a:rPr lang="hr-HR" sz="1600" b="1" dirty="0" err="1" smtClean="0"/>
              <a:t>Turno</a:t>
            </a:r>
            <a:r>
              <a:rPr lang="hr-HR" sz="1600" b="1" dirty="0" smtClean="0"/>
              <a:t> 18:30</a:t>
            </a:r>
          </a:p>
          <a:p>
            <a:r>
              <a:rPr lang="hr-HR" sz="1600" dirty="0" smtClean="0"/>
              <a:t>UC3M1, UAB2, UPM, URJC2</a:t>
            </a:r>
            <a:br>
              <a:rPr lang="hr-HR" sz="1600" dirty="0" smtClean="0"/>
            </a:br>
            <a:endParaRPr lang="hr-HR" sz="1600" dirty="0" smtClean="0"/>
          </a:p>
          <a:p>
            <a:r>
              <a:rPr lang="hr-HR" sz="1600" b="1" dirty="0" err="1" smtClean="0"/>
              <a:t>Turno</a:t>
            </a:r>
            <a:r>
              <a:rPr lang="hr-HR" sz="1600" b="1" dirty="0" smtClean="0"/>
              <a:t> 19:45</a:t>
            </a:r>
          </a:p>
          <a:p>
            <a:r>
              <a:rPr lang="hr-HR" sz="1600" dirty="0" smtClean="0"/>
              <a:t>UALM2, COM6, IE, UC3M2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968849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76</Words>
  <Application>Microsoft Macintosh PowerPoint</Application>
  <PresentationFormat>Panorámica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7</cp:revision>
  <dcterms:created xsi:type="dcterms:W3CDTF">2018-04-02T03:27:22Z</dcterms:created>
  <dcterms:modified xsi:type="dcterms:W3CDTF">2018-04-02T08:46:32Z</dcterms:modified>
</cp:coreProperties>
</file>